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62" r:id="rId4"/>
    <p:sldId id="264" r:id="rId5"/>
    <p:sldId id="265" r:id="rId6"/>
    <p:sldId id="266" r:id="rId7"/>
    <p:sldId id="263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7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rgbClr val="FF0000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559E015-6655-2849-AE25-077285500390}" type="datetimeFigureOut">
              <a:rPr lang="en-US" smtClean="0"/>
              <a:t>01/01/19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12EC11A-EB8F-CD47-942F-0F3A350D91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it.ly/ndimgo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upport.google.com/docs/answer/6281888?co=GENIE.Platform=Desktop&amp;hl=e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it.ly/ndimtl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presentation/d/168_u9NUicANUaM4OuOMypXJxMB2pJsQl9vajleCi21s/edit?usp=sharin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linkedin.com/help/linkedin/answer/47538/creating-articles-on-linkedin?lang=e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upport.google.com/sites/?hl=en%23topic=7184580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465" y="1780483"/>
            <a:ext cx="8890335" cy="13838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4243" y="4096995"/>
            <a:ext cx="8890335" cy="13838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191" y="5816080"/>
            <a:ext cx="3641685" cy="768486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Rajender Rawat</a:t>
            </a:r>
            <a:endParaRPr lang="en-US" sz="36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-13804" y="2087517"/>
            <a:ext cx="9014578" cy="768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ts val="6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rgbClr val="FF0000"/>
                </a:solidFill>
              </a:rPr>
              <a:t>Faculty </a:t>
            </a:r>
            <a:r>
              <a:rPr lang="en-US" sz="3600" dirty="0" smtClean="0">
                <a:solidFill>
                  <a:srgbClr val="FF0000"/>
                </a:solidFill>
              </a:rPr>
              <a:t>Development </a:t>
            </a:r>
            <a:r>
              <a:rPr lang="en-US" sz="3600" dirty="0" err="1" smtClean="0">
                <a:solidFill>
                  <a:srgbClr val="FF0000"/>
                </a:solidFill>
              </a:rPr>
              <a:t>Programme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8490" y="6200323"/>
            <a:ext cx="2135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2</a:t>
            </a:r>
            <a:r>
              <a:rPr lang="en-US" sz="2400" baseline="30000" dirty="0" smtClean="0">
                <a:solidFill>
                  <a:schemeClr val="bg1"/>
                </a:solidFill>
              </a:rPr>
              <a:t>nd</a:t>
            </a:r>
            <a:r>
              <a:rPr lang="en-US" sz="2400" dirty="0" smtClean="0">
                <a:solidFill>
                  <a:schemeClr val="bg1"/>
                </a:solidFill>
              </a:rPr>
              <a:t> Jan, 2019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2" name="Picture 1" descr="blue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852" y="4140285"/>
            <a:ext cx="5651638" cy="128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194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Google Search Operators for </a:t>
            </a:r>
            <a:r>
              <a:rPr lang="en-US" sz="3200" b="1" dirty="0" smtClean="0"/>
              <a:t>Research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en-US" sz="3600" dirty="0" smtClean="0"/>
              <a:t> What</a:t>
            </a:r>
            <a:r>
              <a:rPr lang="en-US" sz="3600" dirty="0"/>
              <a:t>?</a:t>
            </a:r>
          </a:p>
          <a:p>
            <a:pPr>
              <a:buFont typeface="Wingdings" charset="2"/>
              <a:buChar char="ü"/>
            </a:pPr>
            <a:r>
              <a:rPr lang="en-US" sz="3600" dirty="0" smtClean="0"/>
              <a:t> Why</a:t>
            </a:r>
            <a:r>
              <a:rPr lang="en-US" sz="3600" dirty="0"/>
              <a:t>?</a:t>
            </a:r>
          </a:p>
          <a:p>
            <a:pPr>
              <a:buFont typeface="Wingdings" charset="2"/>
              <a:buChar char="ü"/>
            </a:pPr>
            <a:r>
              <a:rPr lang="en-US" sz="3600" dirty="0" smtClean="0"/>
              <a:t> How</a:t>
            </a:r>
            <a:r>
              <a:rPr lang="en-US" sz="3600" dirty="0"/>
              <a:t>?</a:t>
            </a:r>
          </a:p>
          <a:p>
            <a:pPr marL="0" indent="0">
              <a:buNone/>
            </a:pPr>
            <a:r>
              <a:rPr lang="en-US" sz="3600" dirty="0" smtClean="0"/>
              <a:t>Study </a:t>
            </a:r>
            <a:r>
              <a:rPr lang="en-US" sz="3600" dirty="0"/>
              <a:t>material : </a:t>
            </a:r>
            <a:r>
              <a:rPr lang="en-US" sz="3600" u="sng" dirty="0">
                <a:hlinkClick r:id="rId2"/>
              </a:rPr>
              <a:t>Download</a:t>
            </a: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11959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Google Forms for </a:t>
            </a:r>
            <a:r>
              <a:rPr lang="en-US" sz="3200" b="1" dirty="0" smtClean="0"/>
              <a:t>Internal Assessments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en-US" sz="3600" dirty="0" smtClean="0"/>
              <a:t> What</a:t>
            </a:r>
            <a:r>
              <a:rPr lang="en-US" sz="3600" dirty="0"/>
              <a:t>?</a:t>
            </a:r>
          </a:p>
          <a:p>
            <a:pPr>
              <a:buFont typeface="Wingdings" charset="2"/>
              <a:buChar char="ü"/>
            </a:pPr>
            <a:r>
              <a:rPr lang="en-US" sz="3600" dirty="0" smtClean="0"/>
              <a:t> Why</a:t>
            </a:r>
            <a:r>
              <a:rPr lang="en-US" sz="3600" dirty="0"/>
              <a:t>?</a:t>
            </a:r>
          </a:p>
          <a:p>
            <a:pPr>
              <a:buFont typeface="Wingdings" charset="2"/>
              <a:buChar char="ü"/>
            </a:pPr>
            <a:r>
              <a:rPr lang="en-US" sz="3600" dirty="0" smtClean="0"/>
              <a:t> How</a:t>
            </a:r>
            <a:r>
              <a:rPr lang="en-US" sz="3600" dirty="0"/>
              <a:t>?</a:t>
            </a:r>
          </a:p>
          <a:p>
            <a:pPr marL="0" indent="0">
              <a:buNone/>
            </a:pPr>
            <a:r>
              <a:rPr lang="en-US" sz="3600" dirty="0"/>
              <a:t>Study material : </a:t>
            </a:r>
            <a:r>
              <a:rPr lang="en-US" sz="3600" u="sng" dirty="0">
                <a:hlinkClick r:id="rId2"/>
              </a:rPr>
              <a:t>Download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64756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Twitter List for Research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en-US" sz="3600" dirty="0" smtClean="0"/>
              <a:t> What</a:t>
            </a:r>
            <a:r>
              <a:rPr lang="en-US" sz="3600" dirty="0"/>
              <a:t>?</a:t>
            </a:r>
          </a:p>
          <a:p>
            <a:pPr>
              <a:buFont typeface="Wingdings" charset="2"/>
              <a:buChar char="ü"/>
            </a:pPr>
            <a:r>
              <a:rPr lang="en-US" sz="3600" dirty="0" smtClean="0"/>
              <a:t> Why</a:t>
            </a:r>
            <a:r>
              <a:rPr lang="en-US" sz="3600" dirty="0"/>
              <a:t>?</a:t>
            </a:r>
          </a:p>
          <a:p>
            <a:pPr>
              <a:buFont typeface="Wingdings" charset="2"/>
              <a:buChar char="ü"/>
            </a:pPr>
            <a:r>
              <a:rPr lang="en-US" sz="3600" dirty="0" smtClean="0"/>
              <a:t> How</a:t>
            </a:r>
            <a:r>
              <a:rPr lang="en-US" sz="3600" dirty="0"/>
              <a:t>?</a:t>
            </a:r>
          </a:p>
          <a:p>
            <a:pPr marL="0" indent="0">
              <a:buNone/>
            </a:pPr>
            <a:r>
              <a:rPr lang="en-US" sz="3600" dirty="0"/>
              <a:t>Study material : </a:t>
            </a:r>
            <a:r>
              <a:rPr lang="en-US" sz="3600" u="sng" dirty="0">
                <a:hlinkClick r:id="rId2"/>
              </a:rPr>
              <a:t>Download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8429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Blog Idea and Blogging Platform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en-US" sz="3600" dirty="0" smtClean="0"/>
              <a:t> What</a:t>
            </a:r>
            <a:r>
              <a:rPr lang="en-US" sz="3600" dirty="0"/>
              <a:t>?</a:t>
            </a:r>
          </a:p>
          <a:p>
            <a:pPr>
              <a:buFont typeface="Wingdings" charset="2"/>
              <a:buChar char="ü"/>
            </a:pPr>
            <a:r>
              <a:rPr lang="en-US" sz="3600" dirty="0" smtClean="0"/>
              <a:t> Why</a:t>
            </a:r>
            <a:r>
              <a:rPr lang="en-US" sz="3600" dirty="0"/>
              <a:t>?</a:t>
            </a:r>
          </a:p>
          <a:p>
            <a:pPr>
              <a:buFont typeface="Wingdings" charset="2"/>
              <a:buChar char="ü"/>
            </a:pPr>
            <a:r>
              <a:rPr lang="en-US" sz="3600" dirty="0" smtClean="0"/>
              <a:t> How</a:t>
            </a:r>
            <a:r>
              <a:rPr lang="en-US" sz="3600" dirty="0"/>
              <a:t>?</a:t>
            </a:r>
          </a:p>
          <a:p>
            <a:pPr marL="0" indent="0">
              <a:buNone/>
            </a:pPr>
            <a:r>
              <a:rPr lang="en-US" sz="3600" dirty="0"/>
              <a:t>Study material : </a:t>
            </a:r>
            <a:r>
              <a:rPr lang="en-US" sz="3600" u="sng" dirty="0">
                <a:hlinkClick r:id="rId2"/>
              </a:rPr>
              <a:t>Download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43416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LinkedIn Article writing and research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en-US" sz="3600" dirty="0" smtClean="0"/>
              <a:t> What</a:t>
            </a:r>
            <a:r>
              <a:rPr lang="en-US" sz="3600" dirty="0"/>
              <a:t>?</a:t>
            </a:r>
          </a:p>
          <a:p>
            <a:pPr>
              <a:buFont typeface="Wingdings" charset="2"/>
              <a:buChar char="ü"/>
            </a:pPr>
            <a:r>
              <a:rPr lang="en-US" sz="3600" dirty="0" smtClean="0"/>
              <a:t> Why</a:t>
            </a:r>
            <a:r>
              <a:rPr lang="en-US" sz="3600" dirty="0"/>
              <a:t>?</a:t>
            </a:r>
          </a:p>
          <a:p>
            <a:pPr>
              <a:buFont typeface="Wingdings" charset="2"/>
              <a:buChar char="ü"/>
            </a:pPr>
            <a:r>
              <a:rPr lang="en-US" sz="3600" dirty="0" smtClean="0"/>
              <a:t> How</a:t>
            </a:r>
            <a:r>
              <a:rPr lang="en-US" sz="3600" dirty="0"/>
              <a:t>?</a:t>
            </a:r>
          </a:p>
          <a:p>
            <a:pPr marL="0" indent="0">
              <a:buNone/>
            </a:pPr>
            <a:r>
              <a:rPr lang="en-US" sz="3600" dirty="0"/>
              <a:t>Study material : </a:t>
            </a:r>
            <a:r>
              <a:rPr lang="en-US" sz="3600" u="sng" dirty="0">
                <a:hlinkClick r:id="rId2"/>
              </a:rPr>
              <a:t>Download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1906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Google </a:t>
            </a:r>
            <a:r>
              <a:rPr lang="en-US" sz="3200" b="1" dirty="0" smtClean="0"/>
              <a:t>Sites </a:t>
            </a:r>
            <a:r>
              <a:rPr lang="en-US" sz="3200" b="1" dirty="0"/>
              <a:t>for </a:t>
            </a:r>
            <a:r>
              <a:rPr lang="en-US" sz="3200" b="1" dirty="0" smtClean="0"/>
              <a:t>workshops </a:t>
            </a:r>
            <a:r>
              <a:rPr lang="en-US" sz="3200" b="1" dirty="0" smtClean="0"/>
              <a:t> 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en-US" sz="3600" dirty="0" smtClean="0"/>
              <a:t> What</a:t>
            </a:r>
            <a:r>
              <a:rPr lang="en-US" sz="3600" dirty="0"/>
              <a:t>?</a:t>
            </a:r>
          </a:p>
          <a:p>
            <a:pPr>
              <a:buFont typeface="Wingdings" charset="2"/>
              <a:buChar char="ü"/>
            </a:pPr>
            <a:r>
              <a:rPr lang="en-US" sz="3600" dirty="0" smtClean="0"/>
              <a:t> Why</a:t>
            </a:r>
            <a:r>
              <a:rPr lang="en-US" sz="3600" dirty="0"/>
              <a:t>?</a:t>
            </a:r>
          </a:p>
          <a:p>
            <a:pPr>
              <a:buFont typeface="Wingdings" charset="2"/>
              <a:buChar char="ü"/>
            </a:pPr>
            <a:r>
              <a:rPr lang="en-US" sz="3600" dirty="0" smtClean="0"/>
              <a:t> How</a:t>
            </a:r>
            <a:r>
              <a:rPr lang="en-US" sz="3600" dirty="0"/>
              <a:t>?</a:t>
            </a:r>
          </a:p>
          <a:p>
            <a:pPr marL="0" indent="0">
              <a:buNone/>
            </a:pPr>
            <a:r>
              <a:rPr lang="en-US" sz="3600" dirty="0"/>
              <a:t>Study material : </a:t>
            </a:r>
            <a:r>
              <a:rPr lang="en-US" sz="3600" u="sng" dirty="0">
                <a:hlinkClick r:id="rId2"/>
              </a:rPr>
              <a:t>Download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66516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48" y="4702287"/>
            <a:ext cx="8904140" cy="80764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FF0000"/>
                </a:solidFill>
              </a:rPr>
              <a:t>Thank You</a:t>
            </a:r>
          </a:p>
        </p:txBody>
      </p:sp>
      <p:sp>
        <p:nvSpPr>
          <p:cNvPr id="5" name="Rectangle 4"/>
          <p:cNvSpPr/>
          <p:nvPr/>
        </p:nvSpPr>
        <p:spPr>
          <a:xfrm>
            <a:off x="138048" y="2239967"/>
            <a:ext cx="8890335" cy="138388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blue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5958" y="2346938"/>
            <a:ext cx="5463030" cy="123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960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3035</TotalTime>
  <Words>117</Words>
  <Application>Microsoft Macintosh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Revolution</vt:lpstr>
      <vt:lpstr>PowerPoint Presentation</vt:lpstr>
      <vt:lpstr>Google Search Operators for Research</vt:lpstr>
      <vt:lpstr>Google Forms for Internal Assessments</vt:lpstr>
      <vt:lpstr>Twitter List for Research</vt:lpstr>
      <vt:lpstr>Blog Idea and Blogging Platform</vt:lpstr>
      <vt:lpstr>LinkedIn Article writing and research</vt:lpstr>
      <vt:lpstr>Google Sites for workshops  </vt:lpstr>
      <vt:lpstr>PowerPoint Presentation</vt:lpstr>
    </vt:vector>
  </TitlesOfParts>
  <Company>kamal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 rawat</dc:creator>
  <cp:lastModifiedBy>Apple rawat</cp:lastModifiedBy>
  <cp:revision>14</cp:revision>
  <dcterms:created xsi:type="dcterms:W3CDTF">2018-10-06T08:09:21Z</dcterms:created>
  <dcterms:modified xsi:type="dcterms:W3CDTF">2019-01-01T15:35:36Z</dcterms:modified>
</cp:coreProperties>
</file>